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  <p:sldId id="260" r:id="rId4"/>
    <p:sldId id="259" r:id="rId5"/>
    <p:sldId id="261" r:id="rId6"/>
    <p:sldId id="265" r:id="rId7"/>
    <p:sldId id="262" r:id="rId8"/>
    <p:sldId id="266" r:id="rId9"/>
    <p:sldId id="267" r:id="rId10"/>
    <p:sldId id="268" r:id="rId11"/>
    <p:sldId id="269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DAC7D8-8D01-4E5C-B987-1030F412E297}" v="13" dt="2023-09-24T19:26:54.2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pta, Anisha SBOBNG-PTIY/FHB" userId="48536f4f-ab28-4eda-b826-3d486dd34481" providerId="ADAL" clId="{EDDAC7D8-8D01-4E5C-B987-1030F412E297}"/>
    <pc:docChg chg="custSel addSld modSld sldOrd">
      <pc:chgData name="Gupta, Anisha SBOBNG-PTIY/FHB" userId="48536f4f-ab28-4eda-b826-3d486dd34481" providerId="ADAL" clId="{EDDAC7D8-8D01-4E5C-B987-1030F412E297}" dt="2023-09-24T19:30:08.477" v="793" actId="20577"/>
      <pc:docMkLst>
        <pc:docMk/>
      </pc:docMkLst>
      <pc:sldChg chg="addSp delSp modSp mod ord">
        <pc:chgData name="Gupta, Anisha SBOBNG-PTIY/FHB" userId="48536f4f-ab28-4eda-b826-3d486dd34481" providerId="ADAL" clId="{EDDAC7D8-8D01-4E5C-B987-1030F412E297}" dt="2023-09-24T19:14:50.425" v="222" actId="1076"/>
        <pc:sldMkLst>
          <pc:docMk/>
          <pc:sldMk cId="2824787964" sldId="259"/>
        </pc:sldMkLst>
        <pc:spChg chg="del">
          <ac:chgData name="Gupta, Anisha SBOBNG-PTIY/FHB" userId="48536f4f-ab28-4eda-b826-3d486dd34481" providerId="ADAL" clId="{EDDAC7D8-8D01-4E5C-B987-1030F412E297}" dt="2023-09-24T19:09:42.192" v="10" actId="478"/>
          <ac:spMkLst>
            <pc:docMk/>
            <pc:sldMk cId="2824787964" sldId="259"/>
            <ac:spMk id="5" creationId="{2249504C-7A91-0D22-BA57-569D2DD0F0BE}"/>
          </ac:spMkLst>
        </pc:spChg>
        <pc:spChg chg="del">
          <ac:chgData name="Gupta, Anisha SBOBNG-PTIY/FHB" userId="48536f4f-ab28-4eda-b826-3d486dd34481" providerId="ADAL" clId="{EDDAC7D8-8D01-4E5C-B987-1030F412E297}" dt="2023-09-24T19:11:20.088" v="115" actId="478"/>
          <ac:spMkLst>
            <pc:docMk/>
            <pc:sldMk cId="2824787964" sldId="259"/>
            <ac:spMk id="6" creationId="{7AC8312E-76C3-EA92-B98C-6060E2975EE8}"/>
          </ac:spMkLst>
        </pc:spChg>
        <pc:spChg chg="del">
          <ac:chgData name="Gupta, Anisha SBOBNG-PTIY/FHB" userId="48536f4f-ab28-4eda-b826-3d486dd34481" providerId="ADAL" clId="{EDDAC7D8-8D01-4E5C-B987-1030F412E297}" dt="2023-09-24T19:09:14.822" v="6" actId="478"/>
          <ac:spMkLst>
            <pc:docMk/>
            <pc:sldMk cId="2824787964" sldId="259"/>
            <ac:spMk id="8" creationId="{41CAA4AE-D631-3089-CEFD-CAB037B75E0F}"/>
          </ac:spMkLst>
        </pc:spChg>
        <pc:spChg chg="add mod">
          <ac:chgData name="Gupta, Anisha SBOBNG-PTIY/FHB" userId="48536f4f-ab28-4eda-b826-3d486dd34481" providerId="ADAL" clId="{EDDAC7D8-8D01-4E5C-B987-1030F412E297}" dt="2023-09-24T19:13:25.472" v="208" actId="1076"/>
          <ac:spMkLst>
            <pc:docMk/>
            <pc:sldMk cId="2824787964" sldId="259"/>
            <ac:spMk id="12" creationId="{942A4926-EBCC-F5AD-0027-34153FC4DA8F}"/>
          </ac:spMkLst>
        </pc:spChg>
        <pc:picChg chg="del">
          <ac:chgData name="Gupta, Anisha SBOBNG-PTIY/FHB" userId="48536f4f-ab28-4eda-b826-3d486dd34481" providerId="ADAL" clId="{EDDAC7D8-8D01-4E5C-B987-1030F412E297}" dt="2023-09-24T19:09:31.238" v="7" actId="478"/>
          <ac:picMkLst>
            <pc:docMk/>
            <pc:sldMk cId="2824787964" sldId="259"/>
            <ac:picMk id="2" creationId="{3D070397-8FDF-C950-38E3-F1FEB0C74256}"/>
          </ac:picMkLst>
        </pc:picChg>
        <pc:picChg chg="del">
          <ac:chgData name="Gupta, Anisha SBOBNG-PTIY/FHB" userId="48536f4f-ab28-4eda-b826-3d486dd34481" providerId="ADAL" clId="{EDDAC7D8-8D01-4E5C-B987-1030F412E297}" dt="2023-09-24T19:11:17.846" v="114" actId="478"/>
          <ac:picMkLst>
            <pc:docMk/>
            <pc:sldMk cId="2824787964" sldId="259"/>
            <ac:picMk id="3" creationId="{917D8CEE-EF30-869F-E43B-40636F919145}"/>
          </ac:picMkLst>
        </pc:picChg>
        <pc:picChg chg="add mod">
          <ac:chgData name="Gupta, Anisha SBOBNG-PTIY/FHB" userId="48536f4f-ab28-4eda-b826-3d486dd34481" providerId="ADAL" clId="{EDDAC7D8-8D01-4E5C-B987-1030F412E297}" dt="2023-09-24T19:09:35.877" v="9" actId="1076"/>
          <ac:picMkLst>
            <pc:docMk/>
            <pc:sldMk cId="2824787964" sldId="259"/>
            <ac:picMk id="4" creationId="{8476C908-9ED1-0762-380C-CBE5093828B3}"/>
          </ac:picMkLst>
        </pc:picChg>
        <pc:picChg chg="add mod">
          <ac:chgData name="Gupta, Anisha SBOBNG-PTIY/FHB" userId="48536f4f-ab28-4eda-b826-3d486dd34481" providerId="ADAL" clId="{EDDAC7D8-8D01-4E5C-B987-1030F412E297}" dt="2023-09-24T19:14:50.425" v="222" actId="1076"/>
          <ac:picMkLst>
            <pc:docMk/>
            <pc:sldMk cId="2824787964" sldId="259"/>
            <ac:picMk id="7" creationId="{00A0EC3A-FE61-C381-A634-E375F1E402E2}"/>
          </ac:picMkLst>
        </pc:picChg>
      </pc:sldChg>
      <pc:sldChg chg="modSp mod">
        <pc:chgData name="Gupta, Anisha SBOBNG-PTIY/FHB" userId="48536f4f-ab28-4eda-b826-3d486dd34481" providerId="ADAL" clId="{EDDAC7D8-8D01-4E5C-B987-1030F412E297}" dt="2023-09-24T19:11:12.339" v="113" actId="20577"/>
        <pc:sldMkLst>
          <pc:docMk/>
          <pc:sldMk cId="2442768387" sldId="260"/>
        </pc:sldMkLst>
        <pc:spChg chg="mod">
          <ac:chgData name="Gupta, Anisha SBOBNG-PTIY/FHB" userId="48536f4f-ab28-4eda-b826-3d486dd34481" providerId="ADAL" clId="{EDDAC7D8-8D01-4E5C-B987-1030F412E297}" dt="2023-09-24T19:11:12.339" v="113" actId="20577"/>
          <ac:spMkLst>
            <pc:docMk/>
            <pc:sldMk cId="2442768387" sldId="260"/>
            <ac:spMk id="12" creationId="{8E174259-46C1-F0D4-0F7A-A2ED398976E4}"/>
          </ac:spMkLst>
        </pc:spChg>
      </pc:sldChg>
      <pc:sldChg chg="modSp mod">
        <pc:chgData name="Gupta, Anisha SBOBNG-PTIY/FHB" userId="48536f4f-ab28-4eda-b826-3d486dd34481" providerId="ADAL" clId="{EDDAC7D8-8D01-4E5C-B987-1030F412E297}" dt="2023-09-24T19:14:25.806" v="217" actId="12"/>
        <pc:sldMkLst>
          <pc:docMk/>
          <pc:sldMk cId="2681221926" sldId="261"/>
        </pc:sldMkLst>
        <pc:spChg chg="mod">
          <ac:chgData name="Gupta, Anisha SBOBNG-PTIY/FHB" userId="48536f4f-ab28-4eda-b826-3d486dd34481" providerId="ADAL" clId="{EDDAC7D8-8D01-4E5C-B987-1030F412E297}" dt="2023-09-24T19:14:25.806" v="217" actId="12"/>
          <ac:spMkLst>
            <pc:docMk/>
            <pc:sldMk cId="2681221926" sldId="261"/>
            <ac:spMk id="12" creationId="{8E174259-46C1-F0D4-0F7A-A2ED398976E4}"/>
          </ac:spMkLst>
        </pc:spChg>
      </pc:sldChg>
      <pc:sldChg chg="modSp mod">
        <pc:chgData name="Gupta, Anisha SBOBNG-PTIY/FHB" userId="48536f4f-ab28-4eda-b826-3d486dd34481" providerId="ADAL" clId="{EDDAC7D8-8D01-4E5C-B987-1030F412E297}" dt="2023-09-24T19:18:07.637" v="353" actId="20577"/>
        <pc:sldMkLst>
          <pc:docMk/>
          <pc:sldMk cId="382873337" sldId="262"/>
        </pc:sldMkLst>
        <pc:spChg chg="mod">
          <ac:chgData name="Gupta, Anisha SBOBNG-PTIY/FHB" userId="48536f4f-ab28-4eda-b826-3d486dd34481" providerId="ADAL" clId="{EDDAC7D8-8D01-4E5C-B987-1030F412E297}" dt="2023-09-24T19:18:07.637" v="353" actId="20577"/>
          <ac:spMkLst>
            <pc:docMk/>
            <pc:sldMk cId="382873337" sldId="262"/>
            <ac:spMk id="12" creationId="{8E174259-46C1-F0D4-0F7A-A2ED398976E4}"/>
          </ac:spMkLst>
        </pc:spChg>
      </pc:sldChg>
      <pc:sldChg chg="modSp mod">
        <pc:chgData name="Gupta, Anisha SBOBNG-PTIY/FHB" userId="48536f4f-ab28-4eda-b826-3d486dd34481" providerId="ADAL" clId="{EDDAC7D8-8D01-4E5C-B987-1030F412E297}" dt="2023-09-24T19:30:08.477" v="793" actId="20577"/>
        <pc:sldMkLst>
          <pc:docMk/>
          <pc:sldMk cId="4003406960" sldId="263"/>
        </pc:sldMkLst>
        <pc:spChg chg="mod">
          <ac:chgData name="Gupta, Anisha SBOBNG-PTIY/FHB" userId="48536f4f-ab28-4eda-b826-3d486dd34481" providerId="ADAL" clId="{EDDAC7D8-8D01-4E5C-B987-1030F412E297}" dt="2023-09-24T19:30:08.477" v="793" actId="20577"/>
          <ac:spMkLst>
            <pc:docMk/>
            <pc:sldMk cId="4003406960" sldId="263"/>
            <ac:spMk id="12" creationId="{8E174259-46C1-F0D4-0F7A-A2ED398976E4}"/>
          </ac:spMkLst>
        </pc:spChg>
      </pc:sldChg>
      <pc:sldChg chg="addSp delSp modSp add mod">
        <pc:chgData name="Gupta, Anisha SBOBNG-PTIY/FHB" userId="48536f4f-ab28-4eda-b826-3d486dd34481" providerId="ADAL" clId="{EDDAC7D8-8D01-4E5C-B987-1030F412E297}" dt="2023-09-24T19:27:02.720" v="626" actId="14100"/>
        <pc:sldMkLst>
          <pc:docMk/>
          <pc:sldMk cId="2164123488" sldId="264"/>
        </pc:sldMkLst>
        <pc:spChg chg="del">
          <ac:chgData name="Gupta, Anisha SBOBNG-PTIY/FHB" userId="48536f4f-ab28-4eda-b826-3d486dd34481" providerId="ADAL" clId="{EDDAC7D8-8D01-4E5C-B987-1030F412E297}" dt="2023-09-24T19:25:46.908" v="612" actId="478"/>
          <ac:spMkLst>
            <pc:docMk/>
            <pc:sldMk cId="2164123488" sldId="264"/>
            <ac:spMk id="5" creationId="{2249504C-7A91-0D22-BA57-569D2DD0F0BE}"/>
          </ac:spMkLst>
        </pc:spChg>
        <pc:spChg chg="del">
          <ac:chgData name="Gupta, Anisha SBOBNG-PTIY/FHB" userId="48536f4f-ab28-4eda-b826-3d486dd34481" providerId="ADAL" clId="{EDDAC7D8-8D01-4E5C-B987-1030F412E297}" dt="2023-09-24T19:25:49.916" v="613" actId="478"/>
          <ac:spMkLst>
            <pc:docMk/>
            <pc:sldMk cId="2164123488" sldId="264"/>
            <ac:spMk id="6" creationId="{7AC8312E-76C3-EA92-B98C-6060E2975EE8}"/>
          </ac:spMkLst>
        </pc:spChg>
        <pc:spChg chg="del">
          <ac:chgData name="Gupta, Anisha SBOBNG-PTIY/FHB" userId="48536f4f-ab28-4eda-b826-3d486dd34481" providerId="ADAL" clId="{EDDAC7D8-8D01-4E5C-B987-1030F412E297}" dt="2023-09-24T19:25:28.848" v="606" actId="478"/>
          <ac:spMkLst>
            <pc:docMk/>
            <pc:sldMk cId="2164123488" sldId="264"/>
            <ac:spMk id="8" creationId="{41CAA4AE-D631-3089-CEFD-CAB037B75E0F}"/>
          </ac:spMkLst>
        </pc:spChg>
        <pc:picChg chg="del">
          <ac:chgData name="Gupta, Anisha SBOBNG-PTIY/FHB" userId="48536f4f-ab28-4eda-b826-3d486dd34481" providerId="ADAL" clId="{EDDAC7D8-8D01-4E5C-B987-1030F412E297}" dt="2023-09-24T19:25:30.560" v="607" actId="478"/>
          <ac:picMkLst>
            <pc:docMk/>
            <pc:sldMk cId="2164123488" sldId="264"/>
            <ac:picMk id="2" creationId="{3D070397-8FDF-C950-38E3-F1FEB0C74256}"/>
          </ac:picMkLst>
        </pc:picChg>
        <pc:picChg chg="del">
          <ac:chgData name="Gupta, Anisha SBOBNG-PTIY/FHB" userId="48536f4f-ab28-4eda-b826-3d486dd34481" providerId="ADAL" clId="{EDDAC7D8-8D01-4E5C-B987-1030F412E297}" dt="2023-09-24T19:25:51.646" v="614" actId="478"/>
          <ac:picMkLst>
            <pc:docMk/>
            <pc:sldMk cId="2164123488" sldId="264"/>
            <ac:picMk id="3" creationId="{917D8CEE-EF30-869F-E43B-40636F919145}"/>
          </ac:picMkLst>
        </pc:picChg>
        <pc:picChg chg="add mod">
          <ac:chgData name="Gupta, Anisha SBOBNG-PTIY/FHB" userId="48536f4f-ab28-4eda-b826-3d486dd34481" providerId="ADAL" clId="{EDDAC7D8-8D01-4E5C-B987-1030F412E297}" dt="2023-09-24T19:26:23.542" v="619" actId="1076"/>
          <ac:picMkLst>
            <pc:docMk/>
            <pc:sldMk cId="2164123488" sldId="264"/>
            <ac:picMk id="4" creationId="{25C44DC6-6E32-33F1-E3B0-349A376B0928}"/>
          </ac:picMkLst>
        </pc:picChg>
        <pc:picChg chg="add mod">
          <ac:chgData name="Gupta, Anisha SBOBNG-PTIY/FHB" userId="48536f4f-ab28-4eda-b826-3d486dd34481" providerId="ADAL" clId="{EDDAC7D8-8D01-4E5C-B987-1030F412E297}" dt="2023-09-24T19:26:19.401" v="618" actId="1076"/>
          <ac:picMkLst>
            <pc:docMk/>
            <pc:sldMk cId="2164123488" sldId="264"/>
            <ac:picMk id="7" creationId="{48D35DFE-7CF7-ECCE-E8E1-1B951432D7BF}"/>
          </ac:picMkLst>
        </pc:picChg>
        <pc:picChg chg="add mod">
          <ac:chgData name="Gupta, Anisha SBOBNG-PTIY/FHB" userId="48536f4f-ab28-4eda-b826-3d486dd34481" providerId="ADAL" clId="{EDDAC7D8-8D01-4E5C-B987-1030F412E297}" dt="2023-09-24T19:26:45.876" v="623" actId="1076"/>
          <ac:picMkLst>
            <pc:docMk/>
            <pc:sldMk cId="2164123488" sldId="264"/>
            <ac:picMk id="12" creationId="{D9E69E5B-97BE-37B3-041E-AF1F59A63D6E}"/>
          </ac:picMkLst>
        </pc:picChg>
        <pc:picChg chg="add mod">
          <ac:chgData name="Gupta, Anisha SBOBNG-PTIY/FHB" userId="48536f4f-ab28-4eda-b826-3d486dd34481" providerId="ADAL" clId="{EDDAC7D8-8D01-4E5C-B987-1030F412E297}" dt="2023-09-24T19:27:02.720" v="626" actId="14100"/>
          <ac:picMkLst>
            <pc:docMk/>
            <pc:sldMk cId="2164123488" sldId="264"/>
            <ac:picMk id="14" creationId="{51A5E541-5710-F2B6-E5D5-75C1A44D494F}"/>
          </ac:picMkLst>
        </pc:picChg>
      </pc:sldChg>
      <pc:sldChg chg="addSp delSp modSp add mod ord">
        <pc:chgData name="Gupta, Anisha SBOBNG-PTIY/FHB" userId="48536f4f-ab28-4eda-b826-3d486dd34481" providerId="ADAL" clId="{EDDAC7D8-8D01-4E5C-B987-1030F412E297}" dt="2023-09-24T19:16:23.549" v="325" actId="1076"/>
        <pc:sldMkLst>
          <pc:docMk/>
          <pc:sldMk cId="111206663" sldId="265"/>
        </pc:sldMkLst>
        <pc:spChg chg="mod">
          <ac:chgData name="Gupta, Anisha SBOBNG-PTIY/FHB" userId="48536f4f-ab28-4eda-b826-3d486dd34481" providerId="ADAL" clId="{EDDAC7D8-8D01-4E5C-B987-1030F412E297}" dt="2023-09-24T19:15:44.018" v="292" actId="20577"/>
          <ac:spMkLst>
            <pc:docMk/>
            <pc:sldMk cId="111206663" sldId="265"/>
            <ac:spMk id="5" creationId="{2249504C-7A91-0D22-BA57-569D2DD0F0BE}"/>
          </ac:spMkLst>
        </pc:spChg>
        <pc:spChg chg="mod">
          <ac:chgData name="Gupta, Anisha SBOBNG-PTIY/FHB" userId="48536f4f-ab28-4eda-b826-3d486dd34481" providerId="ADAL" clId="{EDDAC7D8-8D01-4E5C-B987-1030F412E297}" dt="2023-09-24T19:16:23.549" v="325" actId="1076"/>
          <ac:spMkLst>
            <pc:docMk/>
            <pc:sldMk cId="111206663" sldId="265"/>
            <ac:spMk id="6" creationId="{7AC8312E-76C3-EA92-B98C-6060E2975EE8}"/>
          </ac:spMkLst>
        </pc:spChg>
        <pc:spChg chg="del">
          <ac:chgData name="Gupta, Anisha SBOBNG-PTIY/FHB" userId="48536f4f-ab28-4eda-b826-3d486dd34481" providerId="ADAL" clId="{EDDAC7D8-8D01-4E5C-B987-1030F412E297}" dt="2023-09-24T19:15:02.830" v="223" actId="478"/>
          <ac:spMkLst>
            <pc:docMk/>
            <pc:sldMk cId="111206663" sldId="265"/>
            <ac:spMk id="8" creationId="{41CAA4AE-D631-3089-CEFD-CAB037B75E0F}"/>
          </ac:spMkLst>
        </pc:spChg>
        <pc:picChg chg="del">
          <ac:chgData name="Gupta, Anisha SBOBNG-PTIY/FHB" userId="48536f4f-ab28-4eda-b826-3d486dd34481" providerId="ADAL" clId="{EDDAC7D8-8D01-4E5C-B987-1030F412E297}" dt="2023-09-24T19:15:19.718" v="224" actId="478"/>
          <ac:picMkLst>
            <pc:docMk/>
            <pc:sldMk cId="111206663" sldId="265"/>
            <ac:picMk id="2" creationId="{3D070397-8FDF-C950-38E3-F1FEB0C74256}"/>
          </ac:picMkLst>
        </pc:picChg>
        <pc:picChg chg="del">
          <ac:chgData name="Gupta, Anisha SBOBNG-PTIY/FHB" userId="48536f4f-ab28-4eda-b826-3d486dd34481" providerId="ADAL" clId="{EDDAC7D8-8D01-4E5C-B987-1030F412E297}" dt="2023-09-24T19:15:54.817" v="293" actId="478"/>
          <ac:picMkLst>
            <pc:docMk/>
            <pc:sldMk cId="111206663" sldId="265"/>
            <ac:picMk id="3" creationId="{917D8CEE-EF30-869F-E43B-40636F919145}"/>
          </ac:picMkLst>
        </pc:picChg>
        <pc:picChg chg="add mod">
          <ac:chgData name="Gupta, Anisha SBOBNG-PTIY/FHB" userId="48536f4f-ab28-4eda-b826-3d486dd34481" providerId="ADAL" clId="{EDDAC7D8-8D01-4E5C-B987-1030F412E297}" dt="2023-09-24T19:15:24.556" v="226" actId="1076"/>
          <ac:picMkLst>
            <pc:docMk/>
            <pc:sldMk cId="111206663" sldId="265"/>
            <ac:picMk id="4" creationId="{A1700F84-8774-ECF1-2E18-3277EB14216E}"/>
          </ac:picMkLst>
        </pc:picChg>
        <pc:picChg chg="add mod">
          <ac:chgData name="Gupta, Anisha SBOBNG-PTIY/FHB" userId="48536f4f-ab28-4eda-b826-3d486dd34481" providerId="ADAL" clId="{EDDAC7D8-8D01-4E5C-B987-1030F412E297}" dt="2023-09-24T19:15:58.649" v="295" actId="1076"/>
          <ac:picMkLst>
            <pc:docMk/>
            <pc:sldMk cId="111206663" sldId="265"/>
            <ac:picMk id="7" creationId="{5CFA9B7F-3F81-C50F-27CF-8F9C6E98633A}"/>
          </ac:picMkLst>
        </pc:picChg>
      </pc:sldChg>
      <pc:sldChg chg="modSp add mod">
        <pc:chgData name="Gupta, Anisha SBOBNG-PTIY/FHB" userId="48536f4f-ab28-4eda-b826-3d486dd34481" providerId="ADAL" clId="{EDDAC7D8-8D01-4E5C-B987-1030F412E297}" dt="2023-09-24T19:19:16.938" v="370" actId="15"/>
        <pc:sldMkLst>
          <pc:docMk/>
          <pc:sldMk cId="2503893312" sldId="266"/>
        </pc:sldMkLst>
        <pc:spChg chg="mod">
          <ac:chgData name="Gupta, Anisha SBOBNG-PTIY/FHB" userId="48536f4f-ab28-4eda-b826-3d486dd34481" providerId="ADAL" clId="{EDDAC7D8-8D01-4E5C-B987-1030F412E297}" dt="2023-09-24T19:19:16.938" v="370" actId="15"/>
          <ac:spMkLst>
            <pc:docMk/>
            <pc:sldMk cId="2503893312" sldId="266"/>
            <ac:spMk id="12" creationId="{8E174259-46C1-F0D4-0F7A-A2ED398976E4}"/>
          </ac:spMkLst>
        </pc:spChg>
      </pc:sldChg>
      <pc:sldChg chg="modSp add mod">
        <pc:chgData name="Gupta, Anisha SBOBNG-PTIY/FHB" userId="48536f4f-ab28-4eda-b826-3d486dd34481" providerId="ADAL" clId="{EDDAC7D8-8D01-4E5C-B987-1030F412E297}" dt="2023-09-24T19:20:01.564" v="379" actId="15"/>
        <pc:sldMkLst>
          <pc:docMk/>
          <pc:sldMk cId="271962349" sldId="267"/>
        </pc:sldMkLst>
        <pc:spChg chg="mod">
          <ac:chgData name="Gupta, Anisha SBOBNG-PTIY/FHB" userId="48536f4f-ab28-4eda-b826-3d486dd34481" providerId="ADAL" clId="{EDDAC7D8-8D01-4E5C-B987-1030F412E297}" dt="2023-09-24T19:20:01.564" v="379" actId="15"/>
          <ac:spMkLst>
            <pc:docMk/>
            <pc:sldMk cId="271962349" sldId="267"/>
            <ac:spMk id="12" creationId="{8E174259-46C1-F0D4-0F7A-A2ED398976E4}"/>
          </ac:spMkLst>
        </pc:spChg>
      </pc:sldChg>
      <pc:sldChg chg="addSp delSp modSp add mod ord">
        <pc:chgData name="Gupta, Anisha SBOBNG-PTIY/FHB" userId="48536f4f-ab28-4eda-b826-3d486dd34481" providerId="ADAL" clId="{EDDAC7D8-8D01-4E5C-B987-1030F412E297}" dt="2023-09-24T19:22:22.377" v="489" actId="1076"/>
        <pc:sldMkLst>
          <pc:docMk/>
          <pc:sldMk cId="1825318951" sldId="268"/>
        </pc:sldMkLst>
        <pc:spChg chg="mod">
          <ac:chgData name="Gupta, Anisha SBOBNG-PTIY/FHB" userId="48536f4f-ab28-4eda-b826-3d486dd34481" providerId="ADAL" clId="{EDDAC7D8-8D01-4E5C-B987-1030F412E297}" dt="2023-09-24T19:21:36.030" v="456" actId="20577"/>
          <ac:spMkLst>
            <pc:docMk/>
            <pc:sldMk cId="1825318951" sldId="268"/>
            <ac:spMk id="5" creationId="{2249504C-7A91-0D22-BA57-569D2DD0F0BE}"/>
          </ac:spMkLst>
        </pc:spChg>
        <pc:spChg chg="mod">
          <ac:chgData name="Gupta, Anisha SBOBNG-PTIY/FHB" userId="48536f4f-ab28-4eda-b826-3d486dd34481" providerId="ADAL" clId="{EDDAC7D8-8D01-4E5C-B987-1030F412E297}" dt="2023-09-24T19:22:22.377" v="489" actId="1076"/>
          <ac:spMkLst>
            <pc:docMk/>
            <pc:sldMk cId="1825318951" sldId="268"/>
            <ac:spMk id="6" creationId="{7AC8312E-76C3-EA92-B98C-6060E2975EE8}"/>
          </ac:spMkLst>
        </pc:spChg>
        <pc:spChg chg="del">
          <ac:chgData name="Gupta, Anisha SBOBNG-PTIY/FHB" userId="48536f4f-ab28-4eda-b826-3d486dd34481" providerId="ADAL" clId="{EDDAC7D8-8D01-4E5C-B987-1030F412E297}" dt="2023-09-24T19:20:29.542" v="383" actId="478"/>
          <ac:spMkLst>
            <pc:docMk/>
            <pc:sldMk cId="1825318951" sldId="268"/>
            <ac:spMk id="8" creationId="{41CAA4AE-D631-3089-CEFD-CAB037B75E0F}"/>
          </ac:spMkLst>
        </pc:spChg>
        <pc:picChg chg="del">
          <ac:chgData name="Gupta, Anisha SBOBNG-PTIY/FHB" userId="48536f4f-ab28-4eda-b826-3d486dd34481" providerId="ADAL" clId="{EDDAC7D8-8D01-4E5C-B987-1030F412E297}" dt="2023-09-24T19:21:08.894" v="384" actId="478"/>
          <ac:picMkLst>
            <pc:docMk/>
            <pc:sldMk cId="1825318951" sldId="268"/>
            <ac:picMk id="2" creationId="{3D070397-8FDF-C950-38E3-F1FEB0C74256}"/>
          </ac:picMkLst>
        </pc:picChg>
        <pc:picChg chg="del">
          <ac:chgData name="Gupta, Anisha SBOBNG-PTIY/FHB" userId="48536f4f-ab28-4eda-b826-3d486dd34481" providerId="ADAL" clId="{EDDAC7D8-8D01-4E5C-B987-1030F412E297}" dt="2023-09-24T19:22:00.313" v="457" actId="478"/>
          <ac:picMkLst>
            <pc:docMk/>
            <pc:sldMk cId="1825318951" sldId="268"/>
            <ac:picMk id="3" creationId="{917D8CEE-EF30-869F-E43B-40636F919145}"/>
          </ac:picMkLst>
        </pc:picChg>
        <pc:picChg chg="add mod">
          <ac:chgData name="Gupta, Anisha SBOBNG-PTIY/FHB" userId="48536f4f-ab28-4eda-b826-3d486dd34481" providerId="ADAL" clId="{EDDAC7D8-8D01-4E5C-B987-1030F412E297}" dt="2023-09-24T19:21:14.597" v="387" actId="14100"/>
          <ac:picMkLst>
            <pc:docMk/>
            <pc:sldMk cId="1825318951" sldId="268"/>
            <ac:picMk id="4" creationId="{7F88FE79-8919-D413-75CE-19D84F16B619}"/>
          </ac:picMkLst>
        </pc:picChg>
        <pc:picChg chg="add mod">
          <ac:chgData name="Gupta, Anisha SBOBNG-PTIY/FHB" userId="48536f4f-ab28-4eda-b826-3d486dd34481" providerId="ADAL" clId="{EDDAC7D8-8D01-4E5C-B987-1030F412E297}" dt="2023-09-24T19:22:03.762" v="459" actId="1076"/>
          <ac:picMkLst>
            <pc:docMk/>
            <pc:sldMk cId="1825318951" sldId="268"/>
            <ac:picMk id="7" creationId="{A8D27AFA-9F1B-39BE-F6EA-3F2E52404F2C}"/>
          </ac:picMkLst>
        </pc:picChg>
      </pc:sldChg>
      <pc:sldChg chg="addSp delSp modSp add mod">
        <pc:chgData name="Gupta, Anisha SBOBNG-PTIY/FHB" userId="48536f4f-ab28-4eda-b826-3d486dd34481" providerId="ADAL" clId="{EDDAC7D8-8D01-4E5C-B987-1030F412E297}" dt="2023-09-24T19:24:59.825" v="605" actId="20577"/>
        <pc:sldMkLst>
          <pc:docMk/>
          <pc:sldMk cId="741429650" sldId="269"/>
        </pc:sldMkLst>
        <pc:spChg chg="mod">
          <ac:chgData name="Gupta, Anisha SBOBNG-PTIY/FHB" userId="48536f4f-ab28-4eda-b826-3d486dd34481" providerId="ADAL" clId="{EDDAC7D8-8D01-4E5C-B987-1030F412E297}" dt="2023-09-24T19:24:06.186" v="567" actId="20577"/>
          <ac:spMkLst>
            <pc:docMk/>
            <pc:sldMk cId="741429650" sldId="269"/>
            <ac:spMk id="5" creationId="{2249504C-7A91-0D22-BA57-569D2DD0F0BE}"/>
          </ac:spMkLst>
        </pc:spChg>
        <pc:spChg chg="mod">
          <ac:chgData name="Gupta, Anisha SBOBNG-PTIY/FHB" userId="48536f4f-ab28-4eda-b826-3d486dd34481" providerId="ADAL" clId="{EDDAC7D8-8D01-4E5C-B987-1030F412E297}" dt="2023-09-24T19:24:59.825" v="605" actId="20577"/>
          <ac:spMkLst>
            <pc:docMk/>
            <pc:sldMk cId="741429650" sldId="269"/>
            <ac:spMk id="6" creationId="{7AC8312E-76C3-EA92-B98C-6060E2975EE8}"/>
          </ac:spMkLst>
        </pc:spChg>
        <pc:picChg chg="add mod">
          <ac:chgData name="Gupta, Anisha SBOBNG-PTIY/FHB" userId="48536f4f-ab28-4eda-b826-3d486dd34481" providerId="ADAL" clId="{EDDAC7D8-8D01-4E5C-B987-1030F412E297}" dt="2023-09-24T19:23:04.808" v="494" actId="14100"/>
          <ac:picMkLst>
            <pc:docMk/>
            <pc:sldMk cId="741429650" sldId="269"/>
            <ac:picMk id="2" creationId="{8BC3A032-077C-3022-BC9A-6A16FE5432DE}"/>
          </ac:picMkLst>
        </pc:picChg>
        <pc:picChg chg="add mod">
          <ac:chgData name="Gupta, Anisha SBOBNG-PTIY/FHB" userId="48536f4f-ab28-4eda-b826-3d486dd34481" providerId="ADAL" clId="{EDDAC7D8-8D01-4E5C-B987-1030F412E297}" dt="2023-09-24T19:24:34.927" v="570" actId="1076"/>
          <ac:picMkLst>
            <pc:docMk/>
            <pc:sldMk cId="741429650" sldId="269"/>
            <ac:picMk id="3" creationId="{9737BE1F-3518-2E83-9EBE-2B4D1A326E33}"/>
          </ac:picMkLst>
        </pc:picChg>
        <pc:picChg chg="del">
          <ac:chgData name="Gupta, Anisha SBOBNG-PTIY/FHB" userId="48536f4f-ab28-4eda-b826-3d486dd34481" providerId="ADAL" clId="{EDDAC7D8-8D01-4E5C-B987-1030F412E297}" dt="2023-09-24T19:22:59.377" v="491" actId="478"/>
          <ac:picMkLst>
            <pc:docMk/>
            <pc:sldMk cId="741429650" sldId="269"/>
            <ac:picMk id="4" creationId="{7F88FE79-8919-D413-75CE-19D84F16B619}"/>
          </ac:picMkLst>
        </pc:picChg>
        <pc:picChg chg="del">
          <ac:chgData name="Gupta, Anisha SBOBNG-PTIY/FHB" userId="48536f4f-ab28-4eda-b826-3d486dd34481" providerId="ADAL" clId="{EDDAC7D8-8D01-4E5C-B987-1030F412E297}" dt="2023-09-24T19:24:30.494" v="568" actId="478"/>
          <ac:picMkLst>
            <pc:docMk/>
            <pc:sldMk cId="741429650" sldId="269"/>
            <ac:picMk id="7" creationId="{A8D27AFA-9F1B-39BE-F6EA-3F2E52404F2C}"/>
          </ac:picMkLst>
        </pc:picChg>
        <pc:picChg chg="mod">
          <ac:chgData name="Gupta, Anisha SBOBNG-PTIY/FHB" userId="48536f4f-ab28-4eda-b826-3d486dd34481" providerId="ADAL" clId="{EDDAC7D8-8D01-4E5C-B987-1030F412E297}" dt="2023-09-24T19:24:38.816" v="571" actId="1076"/>
          <ac:picMkLst>
            <pc:docMk/>
            <pc:sldMk cId="741429650" sldId="269"/>
            <ac:picMk id="10" creationId="{50573FAF-981E-8C7E-9910-B9B65F9266A1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5DD3-A2E6-4BE6-87E6-E8A3D3C94F2F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80D7-6899-4CF5-9473-D31BFD3CD5EA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4149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5DD3-A2E6-4BE6-87E6-E8A3D3C94F2F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46680D7-6899-4CF5-9473-D31BFD3CD5E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13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5DD3-A2E6-4BE6-87E6-E8A3D3C94F2F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6680D7-6899-4CF5-9473-D31BFD3CD5E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3525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7A5DD3-A2E6-4BE6-87E6-E8A3D3C94F2F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46680D7-6899-4CF5-9473-D31BFD3CD5E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936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FDF9410-E530-4E71-A2C0-4C24B4896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3268B1E-8861-4702-9529-5A8FB23A6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1094758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Rectangle 11">
            <a:extLst>
              <a:ext uri="{FF2B5EF4-FFF2-40B4-BE49-F238E27FC236}">
                <a16:creationId xmlns:a16="http://schemas.microsoft.com/office/drawing/2014/main" id="{82F2350F-B1BB-4308-A267-CFFA3576E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95881D-1E8B-19F0-B277-14DC2E937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966" y="1427305"/>
            <a:ext cx="8686800" cy="2897270"/>
          </a:xfrm>
        </p:spPr>
        <p:txBody>
          <a:bodyPr anchor="ctr">
            <a:normAutofit/>
          </a:bodyPr>
          <a:lstStyle/>
          <a:p>
            <a:pPr algn="r"/>
            <a:r>
              <a:rPr lang="en-US" sz="5400" dirty="0"/>
              <a:t>Journey Presentation</a:t>
            </a:r>
            <a:br>
              <a:rPr lang="en-US" sz="5400" dirty="0"/>
            </a:br>
            <a:br>
              <a:rPr lang="en-US" sz="5400" dirty="0"/>
            </a:br>
            <a:r>
              <a:rPr lang="en-US" sz="4200" dirty="0"/>
              <a:t>WEEK 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61DE2F-C2EF-39E8-8926-6D2121970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966" y="4744864"/>
            <a:ext cx="8686800" cy="631270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Anisha Gupta (Batch- 4)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6646AE-8FD6-411E-8640-6CCB250D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4536431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413B0556-E869-4B1C-A499-EB13D96B9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86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-13207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49504C-7A91-0D22-BA57-569D2DD0F0BE}"/>
              </a:ext>
            </a:extLst>
          </p:cNvPr>
          <p:cNvSpPr txBox="1"/>
          <p:nvPr/>
        </p:nvSpPr>
        <p:spPr>
          <a:xfrm>
            <a:off x="7573499" y="1330645"/>
            <a:ext cx="417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Simple wordcount code in </a:t>
            </a:r>
            <a:r>
              <a:rPr lang="en-US" dirty="0" err="1"/>
              <a:t>Pyspark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C8312E-76C3-EA92-B98C-6060E2975EE8}"/>
              </a:ext>
            </a:extLst>
          </p:cNvPr>
          <p:cNvSpPr txBox="1"/>
          <p:nvPr/>
        </p:nvSpPr>
        <p:spPr>
          <a:xfrm>
            <a:off x="3111374" y="5279815"/>
            <a:ext cx="3517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Filter in </a:t>
            </a:r>
            <a:r>
              <a:rPr lang="en-US" dirty="0" err="1"/>
              <a:t>PySpark</a:t>
            </a:r>
            <a:r>
              <a:rPr lang="en-US" dirty="0"/>
              <a:t>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88FE79-8919-D413-75CE-19D84F16B6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18" b="46154"/>
          <a:stretch/>
        </p:blipFill>
        <p:spPr bwMode="auto">
          <a:xfrm>
            <a:off x="202572" y="678328"/>
            <a:ext cx="7244420" cy="204329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D27AFA-9F1B-39BE-F6EA-3F2E52404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713" y="2956853"/>
            <a:ext cx="59436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3189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49504C-7A91-0D22-BA57-569D2DD0F0BE}"/>
              </a:ext>
            </a:extLst>
          </p:cNvPr>
          <p:cNvSpPr txBox="1"/>
          <p:nvPr/>
        </p:nvSpPr>
        <p:spPr>
          <a:xfrm>
            <a:off x="7573499" y="1330645"/>
            <a:ext cx="417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Writing new file in </a:t>
            </a:r>
            <a:r>
              <a:rPr lang="en-US" dirty="0" err="1"/>
              <a:t>json</a:t>
            </a:r>
            <a:r>
              <a:rPr lang="en-US" dirty="0"/>
              <a:t> format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C8312E-76C3-EA92-B98C-6060E2975EE8}"/>
              </a:ext>
            </a:extLst>
          </p:cNvPr>
          <p:cNvSpPr txBox="1"/>
          <p:nvPr/>
        </p:nvSpPr>
        <p:spPr>
          <a:xfrm>
            <a:off x="2766317" y="5294868"/>
            <a:ext cx="3517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Jobs performed in </a:t>
            </a:r>
            <a:r>
              <a:rPr lang="en-US" dirty="0" err="1"/>
              <a:t>PySpark</a:t>
            </a:r>
            <a:endParaRPr lang="en-US" dirty="0"/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8BC3A032-077C-3022-BC9A-6A16FE5432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256" b="21368"/>
          <a:stretch/>
        </p:blipFill>
        <p:spPr bwMode="auto">
          <a:xfrm>
            <a:off x="540501" y="485059"/>
            <a:ext cx="6412966" cy="19389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37BE1F-3518-2E83-9EBE-2B4D1A326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8305" y="2784651"/>
            <a:ext cx="59436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4296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D0E03-C6B0-7E0C-A2B0-3B247AF5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DAY 17: </a:t>
            </a:r>
            <a:br>
              <a:rPr lang="en-US" dirty="0"/>
            </a:br>
            <a:r>
              <a:rPr lang="en-US" dirty="0"/>
              <a:t>22-09-2023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174259-46C1-F0D4-0F7A-A2ED3989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Wrote Word Count Program: Using spark-submit command</a:t>
            </a:r>
          </a:p>
          <a:p>
            <a:r>
              <a:rPr lang="en-US" dirty="0"/>
              <a:t>Learnt to handle parallelism in Spark – using </a:t>
            </a:r>
            <a:r>
              <a:rPr lang="en-US" dirty="0" err="1"/>
              <a:t>reparallelism</a:t>
            </a:r>
            <a:r>
              <a:rPr lang="en-US" dirty="0"/>
              <a:t> and coalesce</a:t>
            </a:r>
          </a:p>
          <a:p>
            <a:r>
              <a:rPr lang="en-US" dirty="0"/>
              <a:t>Caching in </a:t>
            </a:r>
            <a:r>
              <a:rPr lang="en-US" dirty="0" err="1"/>
              <a:t>PySpark</a:t>
            </a:r>
            <a:endParaRPr lang="en-US" dirty="0"/>
          </a:p>
          <a:p>
            <a:r>
              <a:rPr lang="en-US" dirty="0"/>
              <a:t>Storage levels</a:t>
            </a:r>
          </a:p>
          <a:p>
            <a:r>
              <a:rPr lang="en-US" dirty="0"/>
              <a:t>Join types in </a:t>
            </a:r>
            <a:r>
              <a:rPr lang="en-US" dirty="0" err="1"/>
              <a:t>PySpark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406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-13207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C44DC6-6E32-33F1-E3B0-349A376B0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697" y="73263"/>
            <a:ext cx="5241251" cy="32757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D35DFE-7CF7-ECCE-E8E1-1B951432D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340" y="73263"/>
            <a:ext cx="5241249" cy="32757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9E69E5B-97BE-37B3-041E-AF1F59A63D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697" y="3450139"/>
            <a:ext cx="5241251" cy="327578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A5E541-5710-F2B6-E5D5-75C1A44D49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8340" y="3481114"/>
            <a:ext cx="5241249" cy="3275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123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BBC7667-C352-4842-9AFD-E5C16AD00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0AB17F6-592B-45CB-96F6-705C9825A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EC21EE-1810-6437-8C80-8D0D08A8E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9068" y="802298"/>
            <a:ext cx="6015784" cy="5116985"/>
          </a:xfrm>
        </p:spPr>
        <p:txBody>
          <a:bodyPr vert="horz" lIns="91440" tIns="45720" rIns="91440" bIns="0" rtlCol="0" anchor="ctr">
            <a:normAutofit/>
          </a:bodyPr>
          <a:lstStyle/>
          <a:p>
            <a:r>
              <a:rPr lang="en-US" sz="6600" dirty="0"/>
              <a:t>CUSTOM TRAINING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A9284E7-0823-472D-9963-18D89DFEB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760590"/>
            <a:ext cx="0" cy="3200400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07399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D0E03-C6B0-7E0C-A2B0-3B247AF5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DAY 14: </a:t>
            </a:r>
            <a:br>
              <a:rPr lang="en-US" dirty="0"/>
            </a:br>
            <a:r>
              <a:rPr lang="en-US" dirty="0"/>
              <a:t>19-09-2023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174259-46C1-F0D4-0F7A-A2ED3989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Arguments :</a:t>
            </a:r>
          </a:p>
          <a:p>
            <a:pPr marL="285750" marR="0" indent="-5143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Positional Arguments -&gt; def fun(</a:t>
            </a:r>
            <a:r>
              <a:rPr lang="en-US" sz="2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a,b,c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same position 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order is very important</a:t>
            </a:r>
          </a:p>
          <a:p>
            <a:pPr marL="285750" marR="0" indent="-5143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Keyword Arguments 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def fun(a=1, b=2, c=3)</a:t>
            </a:r>
          </a:p>
          <a:p>
            <a:pPr marL="285750" marR="0" indent="-5143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Default arguments 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if value of third parameter not provided then replace with the default value</a:t>
            </a:r>
          </a:p>
          <a:p>
            <a:pPr marL="285750" marR="0" indent="-5143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Variable Length arguments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to pand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dataframe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Gained knowledge on l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ist functions and lambda functions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7683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-13207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76C908-9ED1-0762-380C-CBE5093828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665" r="31604" b="21715"/>
          <a:stretch/>
        </p:blipFill>
        <p:spPr>
          <a:xfrm>
            <a:off x="181424" y="323640"/>
            <a:ext cx="5650685" cy="3130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A0EC3A-FE61-C381-A634-E375F1E402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8232" b="20793"/>
          <a:stretch/>
        </p:blipFill>
        <p:spPr>
          <a:xfrm>
            <a:off x="6237331" y="3140016"/>
            <a:ext cx="5579797" cy="337814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42A4926-EBCC-F5AD-0027-34153FC4DA8F}"/>
              </a:ext>
            </a:extLst>
          </p:cNvPr>
          <p:cNvSpPr txBox="1"/>
          <p:nvPr/>
        </p:nvSpPr>
        <p:spPr>
          <a:xfrm>
            <a:off x="768405" y="4611469"/>
            <a:ext cx="40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Working with Python Functions and experimenting various argument types</a:t>
            </a:r>
          </a:p>
        </p:txBody>
      </p:sp>
    </p:spTree>
    <p:extLst>
      <p:ext uri="{BB962C8B-B14F-4D97-AF65-F5344CB8AC3E}">
        <p14:creationId xmlns:p14="http://schemas.microsoft.com/office/powerpoint/2010/main" val="28247879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D0E03-C6B0-7E0C-A2B0-3B247AF5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DAY 15: </a:t>
            </a:r>
            <a:br>
              <a:rPr lang="en-US" dirty="0"/>
            </a:br>
            <a:r>
              <a:rPr lang="en-US" dirty="0"/>
              <a:t>20-09-2023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174259-46C1-F0D4-0F7A-A2ED3989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 fontScale="85000" lnSpcReduction="10000"/>
          </a:bodyPr>
          <a:lstStyle/>
          <a:p>
            <a:pPr marL="228600" marR="0"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to Panda </a:t>
            </a: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Dataframe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Series, Lists, Dictionaries, Sets, Tuples, etc.</a:t>
            </a:r>
          </a:p>
          <a:p>
            <a:pPr marL="228600" marR="0"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Parameters: </a:t>
            </a:r>
          </a:p>
          <a:p>
            <a:pPr marL="800100" lvl="1" indent="-342900">
              <a:spcAft>
                <a:spcPts val="800"/>
              </a:spcAft>
              <a:buFont typeface="+mj-lt"/>
              <a:buAutoNum type="arabicPeriod"/>
            </a:pP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filepath_or_buffer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Location of the csv file. It accepts any string path or URL of the file.</a:t>
            </a:r>
          </a:p>
          <a:p>
            <a:pPr marL="800100" lvl="1" indent="-342900">
              <a:spcAft>
                <a:spcPts val="800"/>
              </a:spcAft>
              <a:buFont typeface="+mj-lt"/>
              <a:buAutoNum type="arabicPeriod"/>
            </a:pP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sep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It stands for separator, default is ‘, ‘.</a:t>
            </a:r>
          </a:p>
          <a:p>
            <a:pPr marL="800100" lvl="1" indent="-342900">
              <a:spcAft>
                <a:spcPts val="800"/>
              </a:spcAft>
              <a:buFont typeface="+mj-lt"/>
              <a:buAutoNum type="arabicPeriod"/>
            </a:pP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header: It accepts int, a list of int, row numbers to use as the column names, and the start of the data. If no names are passed, i.e., header=None, then, it will display the first column as 0, the second as 1, and so on.</a:t>
            </a:r>
          </a:p>
          <a:p>
            <a:pPr marL="800100" lvl="1" indent="-342900">
              <a:spcAft>
                <a:spcPts val="800"/>
              </a:spcAft>
              <a:buFont typeface="+mj-lt"/>
              <a:buAutoNum type="arabicPeriod"/>
            </a:pP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usecols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Retrieves only selected columns from the CSV file.</a:t>
            </a:r>
          </a:p>
          <a:p>
            <a:pPr marL="800100" lvl="1" indent="-342900">
              <a:spcAft>
                <a:spcPts val="800"/>
              </a:spcAft>
              <a:buFont typeface="+mj-lt"/>
              <a:buAutoNum type="arabicPeriod"/>
            </a:pP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nrows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Number of rows to be displayed from the dataset.</a:t>
            </a:r>
          </a:p>
          <a:p>
            <a:pPr marL="800100" lvl="1" indent="-342900">
              <a:spcAft>
                <a:spcPts val="800"/>
              </a:spcAft>
              <a:buFont typeface="+mj-lt"/>
              <a:buAutoNum type="arabicPeriod"/>
            </a:pP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index_col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If None, there are no index numbers displayed along with records.  </a:t>
            </a:r>
          </a:p>
          <a:p>
            <a:pPr marL="800100" lvl="1" indent="-342900">
              <a:spcAft>
                <a:spcPts val="800"/>
              </a:spcAft>
              <a:buFont typeface="+mj-lt"/>
              <a:buAutoNum type="arabicPeriod"/>
            </a:pPr>
            <a:r>
              <a:rPr lang="en-US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skiprows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Skips passed rows in the new data frame.</a:t>
            </a:r>
            <a:endParaRPr lang="en-US" dirty="0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221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-13207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49504C-7A91-0D22-BA57-569D2DD0F0BE}"/>
              </a:ext>
            </a:extLst>
          </p:cNvPr>
          <p:cNvSpPr txBox="1"/>
          <p:nvPr/>
        </p:nvSpPr>
        <p:spPr>
          <a:xfrm>
            <a:off x="6028902" y="1258963"/>
            <a:ext cx="4178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Decorator Python Function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C8312E-76C3-EA92-B98C-6060E2975EE8}"/>
              </a:ext>
            </a:extLst>
          </p:cNvPr>
          <p:cNvSpPr txBox="1"/>
          <p:nvPr/>
        </p:nvSpPr>
        <p:spPr>
          <a:xfrm>
            <a:off x="3352917" y="5449177"/>
            <a:ext cx="2892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Sequence Generator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700F84-8774-ECF1-2E18-3277EB142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630" y="132080"/>
            <a:ext cx="5401812" cy="33761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FA9B7F-3F81-C50F-27CF-8F9C6E9863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7856" y="3275175"/>
            <a:ext cx="5401813" cy="337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066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D0E03-C6B0-7E0C-A2B0-3B247AF5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DAY 16: </a:t>
            </a:r>
            <a:br>
              <a:rPr lang="en-US" dirty="0"/>
            </a:br>
            <a:r>
              <a:rPr lang="en-US" dirty="0"/>
              <a:t>21-09-2023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174259-46C1-F0D4-0F7A-A2ED3989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to </a:t>
            </a:r>
            <a:r>
              <a:rPr lang="en-US" sz="1800" b="1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Pyspark</a:t>
            </a:r>
            <a:endParaRPr lang="en-US" sz="18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Transformations: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Flatmap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(), distinct(), filter(),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dropDuplicates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(), select()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Actions: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Show(), Collect(), Count()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Process: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Flatmap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Line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Word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Map: Word, 1  [NARROW TRANSFORMATION]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reduceByKey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word, count [WIDE TRANSFORMATION]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counts.collect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733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D0E03-C6B0-7E0C-A2B0-3B247AF5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DAY 16: </a:t>
            </a:r>
            <a:br>
              <a:rPr lang="en-US" dirty="0"/>
            </a:br>
            <a:r>
              <a:rPr lang="en-US" dirty="0"/>
              <a:t>21-09-2023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174259-46C1-F0D4-0F7A-A2ED3989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Spark Components: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Job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Stages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Partitions (in workers memory)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Tasks (each partition has 1 task to be executed)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Executors (Every task is executed by 1 executor)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Master (Driver)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Worker (Executes the actual task)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Spark Context (</a:t>
            </a:r>
            <a:r>
              <a:rPr lang="en-US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)- </a:t>
            </a:r>
            <a:r>
              <a:rPr lang="en-US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Entrypoint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Spark Session (spark)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Ingestion: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Inferschema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Sep/ delimiter 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option(“</a:t>
            </a:r>
            <a:r>
              <a:rPr lang="en-US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sep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”,”|”).csv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defined schema 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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structType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structfield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use as schema(</a:t>
            </a:r>
            <a:r>
              <a:rPr lang="en-US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EmpSchema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893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Graph on document with pen">
            <a:extLst>
              <a:ext uri="{FF2B5EF4-FFF2-40B4-BE49-F238E27FC236}">
                <a16:creationId xmlns:a16="http://schemas.microsoft.com/office/drawing/2014/main" id="{50573FAF-981E-8C7E-9910-B9B65F9266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grayscl/>
          </a:blip>
          <a:srcRect t="1509" r="-1" b="14218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4D0E03-C6B0-7E0C-A2B0-3B247AF5C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DAY 16: </a:t>
            </a:r>
            <a:br>
              <a:rPr lang="en-US" dirty="0"/>
            </a:br>
            <a:r>
              <a:rPr lang="en-US" dirty="0"/>
              <a:t>21-09-2023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E174259-46C1-F0D4-0F7A-A2ED39897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Cleansing and Scrubbing: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to handle bad records: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 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permissive 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replaces mismatched values with null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Dropmalformed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drops all the corrupted data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Failfast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sensitive data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throws exception</a:t>
            </a:r>
          </a:p>
          <a:p>
            <a:pPr marL="457200"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Duplicate values: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Distinct(): entire </a:t>
            </a:r>
            <a:r>
              <a:rPr lang="en-US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df</a:t>
            </a:r>
            <a:endParaRPr lang="en-US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dropDuplicates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(): for particular columns</a:t>
            </a:r>
          </a:p>
          <a:p>
            <a:pPr marL="457200"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Filter: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Row filter 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use where condition or filter</a:t>
            </a:r>
          </a:p>
          <a:p>
            <a:pPr marL="800100" lvl="1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Column filter 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select()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Writing new file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457200" lvl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Parquet file format: compressed file format (default file format in spark)</a:t>
            </a:r>
          </a:p>
        </p:txBody>
      </p:sp>
      <p:sp>
        <p:nvSpPr>
          <p:cNvPr id="1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62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Metadata/LabelInfo.xml><?xml version="1.0" encoding="utf-8"?>
<clbl:labelList xmlns:clbl="http://schemas.microsoft.com/office/2020/mipLabelMetadata">
  <clbl:label id="{d0cb1e24-a0e2-4a4c-9340-733297c9cd7c}" enabled="1" method="Privileged" siteId="{db1e96a8-a3da-442a-930b-235cac24cd5c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558</Words>
  <Application>Microsoft Office PowerPoint</Application>
  <PresentationFormat>Widescreen</PresentationFormat>
  <Paragraphs>74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Symbol</vt:lpstr>
      <vt:lpstr>Gallery</vt:lpstr>
      <vt:lpstr>Journey Presentation  WEEK 6</vt:lpstr>
      <vt:lpstr>CUSTOM TRAINING</vt:lpstr>
      <vt:lpstr>DAY 14:  19-09-2023</vt:lpstr>
      <vt:lpstr>PowerPoint Presentation</vt:lpstr>
      <vt:lpstr>DAY 15:  20-09-2023</vt:lpstr>
      <vt:lpstr>PowerPoint Presentation</vt:lpstr>
      <vt:lpstr>DAY 16:  21-09-2023</vt:lpstr>
      <vt:lpstr>DAY 16:  21-09-2023</vt:lpstr>
      <vt:lpstr>DAY 16:  21-09-2023</vt:lpstr>
      <vt:lpstr>PowerPoint Presentation</vt:lpstr>
      <vt:lpstr>PowerPoint Presentation</vt:lpstr>
      <vt:lpstr>DAY 17:  22-09-2023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Journey Presentation  WEEK 6</dc:title>
  <dc:creator>Gupta, Anisha SBOBNG-PTIY/FHB</dc:creator>
  <cp:lastModifiedBy>Gupta, Anisha SBOBNG-PTIY/FHB</cp:lastModifiedBy>
  <cp:revision>1</cp:revision>
  <dcterms:created xsi:type="dcterms:W3CDTF">2023-09-24T19:03:15Z</dcterms:created>
  <dcterms:modified xsi:type="dcterms:W3CDTF">2023-09-24T19:30:14Z</dcterms:modified>
</cp:coreProperties>
</file>

<file path=docProps/thumbnail.jpeg>
</file>